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664" y="-1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12/05/2021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v.maillet\Desktop\Dossier MTO ATVV_Vincent\pic\AD_1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73675" y="-1724025"/>
            <a:ext cx="17697450" cy="834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 rot="360000">
            <a:off x="-3122930" y="2373933"/>
            <a:ext cx="1872208" cy="28803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Stockage Mono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 rot="16606287">
            <a:off x="-4701107" y="2358505"/>
            <a:ext cx="1144879" cy="61397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Stockage</a:t>
            </a:r>
          </a:p>
          <a:p>
            <a:pPr algn="ctr"/>
            <a:r>
              <a:rPr lang="fr-FR" dirty="0" smtClean="0"/>
              <a:t>Bi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 rot="360000">
            <a:off x="8786371" y="4428889"/>
            <a:ext cx="765735" cy="1809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Treuil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 rot="360000">
            <a:off x="-3266946" y="2707036"/>
            <a:ext cx="1872208" cy="28803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Alignement Mono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 rot="360000">
            <a:off x="-3266947" y="3093843"/>
            <a:ext cx="1872208" cy="28803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Alignement Bi</a:t>
            </a:r>
            <a:endParaRPr lang="fr-FR" dirty="0"/>
          </a:p>
        </p:txBody>
      </p:sp>
      <p:cxnSp>
        <p:nvCxnSpPr>
          <p:cNvPr id="20" name="Connecteur droit 19"/>
          <p:cNvCxnSpPr/>
          <p:nvPr/>
        </p:nvCxnSpPr>
        <p:spPr>
          <a:xfrm>
            <a:off x="-2700808" y="3478936"/>
            <a:ext cx="11479819" cy="11704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23"/>
          <p:cNvCxnSpPr/>
          <p:nvPr/>
        </p:nvCxnSpPr>
        <p:spPr>
          <a:xfrm>
            <a:off x="-2700808" y="3601992"/>
            <a:ext cx="11479819" cy="117043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987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e 12"/>
          <p:cNvGrpSpPr/>
          <p:nvPr/>
        </p:nvGrpSpPr>
        <p:grpSpPr>
          <a:xfrm>
            <a:off x="-4505325" y="-1403350"/>
            <a:ext cx="17697450" cy="8343900"/>
            <a:chOff x="-4505325" y="-1403350"/>
            <a:chExt cx="17697450" cy="8343900"/>
          </a:xfrm>
        </p:grpSpPr>
        <p:pic>
          <p:nvPicPr>
            <p:cNvPr id="2050" name="Picture 2" descr="C:\Users\v.maillet\Desktop\Dossier MTO ATVV_Vincent\pic\AD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4505325" y="-1403350"/>
              <a:ext cx="17697450" cy="8343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 rot="360000">
              <a:off x="7462246" y="3626425"/>
              <a:ext cx="1872208" cy="288032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Stockage Mono</a:t>
              </a:r>
              <a:endParaRPr lang="fr-FR" dirty="0"/>
            </a:p>
          </p:txBody>
        </p:sp>
        <p:sp>
          <p:nvSpPr>
            <p:cNvPr id="7" name="Rectangle 6"/>
            <p:cNvSpPr/>
            <p:nvPr/>
          </p:nvSpPr>
          <p:spPr>
            <a:xfrm rot="360000">
              <a:off x="-4045922" y="3518462"/>
              <a:ext cx="765735" cy="18095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Treuil</a:t>
              </a:r>
              <a:endParaRPr lang="fr-FR" dirty="0"/>
            </a:p>
          </p:txBody>
        </p:sp>
        <p:sp>
          <p:nvSpPr>
            <p:cNvPr id="8" name="Rectangle 7"/>
            <p:cNvSpPr/>
            <p:nvPr/>
          </p:nvSpPr>
          <p:spPr>
            <a:xfrm rot="360000">
              <a:off x="7596390" y="4042992"/>
              <a:ext cx="1872208" cy="288032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Alignement Mono</a:t>
              </a:r>
              <a:endParaRPr lang="fr-FR" dirty="0"/>
            </a:p>
          </p:txBody>
        </p:sp>
        <p:sp>
          <p:nvSpPr>
            <p:cNvPr id="9" name="Rectangle 8"/>
            <p:cNvSpPr/>
            <p:nvPr/>
          </p:nvSpPr>
          <p:spPr>
            <a:xfrm rot="360000">
              <a:off x="8591449" y="4505912"/>
              <a:ext cx="1504205" cy="28803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Alignement Bi</a:t>
              </a:r>
              <a:endParaRPr lang="fr-FR" dirty="0"/>
            </a:p>
          </p:txBody>
        </p:sp>
        <p:sp>
          <p:nvSpPr>
            <p:cNvPr id="6" name="Rectangle 5"/>
            <p:cNvSpPr/>
            <p:nvPr/>
          </p:nvSpPr>
          <p:spPr>
            <a:xfrm rot="820943">
              <a:off x="9488719" y="4406281"/>
              <a:ext cx="1298490" cy="241984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Stockage Bi</a:t>
              </a:r>
              <a:endParaRPr lang="fr-FR" dirty="0"/>
            </a:p>
          </p:txBody>
        </p:sp>
        <p:cxnSp>
          <p:nvCxnSpPr>
            <p:cNvPr id="10" name="Connecteur droit 9"/>
            <p:cNvCxnSpPr/>
            <p:nvPr/>
          </p:nvCxnSpPr>
          <p:spPr>
            <a:xfrm>
              <a:off x="-3272231" y="3608938"/>
              <a:ext cx="13402508" cy="140423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Connecteur droit 10"/>
            <p:cNvCxnSpPr/>
            <p:nvPr/>
          </p:nvCxnSpPr>
          <p:spPr>
            <a:xfrm>
              <a:off x="-3272231" y="3708970"/>
              <a:ext cx="13402508" cy="137621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71275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e 44"/>
          <p:cNvGrpSpPr/>
          <p:nvPr/>
        </p:nvGrpSpPr>
        <p:grpSpPr>
          <a:xfrm>
            <a:off x="-3132856" y="-675456"/>
            <a:ext cx="16192500" cy="8001000"/>
            <a:chOff x="-3132856" y="-675456"/>
            <a:chExt cx="16192500" cy="8001000"/>
          </a:xfrm>
        </p:grpSpPr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132856" y="-675456"/>
              <a:ext cx="16192500" cy="800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Multiplier 3"/>
            <p:cNvSpPr/>
            <p:nvPr/>
          </p:nvSpPr>
          <p:spPr>
            <a:xfrm rot="360000">
              <a:off x="6393597" y="5175701"/>
              <a:ext cx="432048" cy="432048"/>
            </a:xfrm>
            <a:prstGeom prst="mathMultiply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Flèche droite rayée 10"/>
            <p:cNvSpPr/>
            <p:nvPr/>
          </p:nvSpPr>
          <p:spPr>
            <a:xfrm rot="12478490" flipV="1">
              <a:off x="10444551" y="5978372"/>
              <a:ext cx="2219947" cy="1018952"/>
            </a:xfrm>
            <a:prstGeom prst="stripedRightArrow">
              <a:avLst>
                <a:gd name="adj1" fmla="val 44238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Autan</a:t>
              </a:r>
              <a:endParaRPr lang="fr-FR" dirty="0"/>
            </a:p>
          </p:txBody>
        </p:sp>
        <p:cxnSp>
          <p:nvCxnSpPr>
            <p:cNvPr id="13" name="Connecteur droit avec flèche 12"/>
            <p:cNvCxnSpPr/>
            <p:nvPr/>
          </p:nvCxnSpPr>
          <p:spPr>
            <a:xfrm>
              <a:off x="3059832" y="4989748"/>
              <a:ext cx="3456384" cy="401977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>
            <a:xfrm flipV="1">
              <a:off x="3061725" y="1005880"/>
              <a:ext cx="527484" cy="4036054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Connecteur droit 21"/>
            <p:cNvCxnSpPr/>
            <p:nvPr/>
          </p:nvCxnSpPr>
          <p:spPr>
            <a:xfrm flipH="1" flipV="1">
              <a:off x="3589209" y="1030563"/>
              <a:ext cx="9470435" cy="117195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3" name="Organigramme : Connecteur 22"/>
            <p:cNvSpPr/>
            <p:nvPr/>
          </p:nvSpPr>
          <p:spPr>
            <a:xfrm>
              <a:off x="3540629" y="979083"/>
              <a:ext cx="97160" cy="97160"/>
            </a:xfrm>
            <a:prstGeom prst="flowChartConnector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Organigramme : Connecteur 26"/>
            <p:cNvSpPr/>
            <p:nvPr/>
          </p:nvSpPr>
          <p:spPr>
            <a:xfrm>
              <a:off x="3013145" y="4941168"/>
              <a:ext cx="97160" cy="97160"/>
            </a:xfrm>
            <a:prstGeom prst="flowChartConnector">
              <a:avLst/>
            </a:prstGeom>
            <a:ln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8" name="Groupe 27"/>
            <p:cNvGrpSpPr/>
            <p:nvPr/>
          </p:nvGrpSpPr>
          <p:grpSpPr>
            <a:xfrm rot="20673444">
              <a:off x="10059636" y="1081464"/>
              <a:ext cx="1080120" cy="1440160"/>
              <a:chOff x="2110036" y="1052736"/>
              <a:chExt cx="1080120" cy="144016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2110036" y="1736812"/>
                <a:ext cx="1080120" cy="72008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339752" y="1052736"/>
                <a:ext cx="72008" cy="14401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3047699" y="1536694"/>
                <a:ext cx="45719" cy="47224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2" name="Groupe 31"/>
            <p:cNvGrpSpPr/>
            <p:nvPr/>
          </p:nvGrpSpPr>
          <p:grpSpPr>
            <a:xfrm rot="14387835">
              <a:off x="2731181" y="2011322"/>
              <a:ext cx="1080120" cy="1440160"/>
              <a:chOff x="2110036" y="1052736"/>
              <a:chExt cx="1080120" cy="1440160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2110036" y="1736812"/>
                <a:ext cx="1080120" cy="72008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2339752" y="1052736"/>
                <a:ext cx="72008" cy="14401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3047699" y="1536694"/>
                <a:ext cx="45719" cy="47224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6" name="Groupe 35"/>
            <p:cNvGrpSpPr/>
            <p:nvPr/>
          </p:nvGrpSpPr>
          <p:grpSpPr>
            <a:xfrm rot="12745374">
              <a:off x="4217753" y="4344279"/>
              <a:ext cx="1080120" cy="1440160"/>
              <a:chOff x="2110036" y="1052736"/>
              <a:chExt cx="1080120" cy="1440160"/>
            </a:xfrm>
          </p:grpSpPr>
          <p:sp>
            <p:nvSpPr>
              <p:cNvPr id="37" name="Rectangle 36"/>
              <p:cNvSpPr/>
              <p:nvPr/>
            </p:nvSpPr>
            <p:spPr>
              <a:xfrm>
                <a:off x="2110036" y="1736812"/>
                <a:ext cx="1080120" cy="72008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2339752" y="1052736"/>
                <a:ext cx="72008" cy="1440160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3047699" y="1536694"/>
                <a:ext cx="45719" cy="47224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44" name="Interdiction 43"/>
            <p:cNvSpPr/>
            <p:nvPr/>
          </p:nvSpPr>
          <p:spPr>
            <a:xfrm>
              <a:off x="-1908720" y="366264"/>
              <a:ext cx="4392488" cy="4813260"/>
            </a:xfrm>
            <a:prstGeom prst="noSmoking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806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v.maillet\Desktop\Dossier MTO ATVV_Vincent\pic\AD_marec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24525" y="-1581150"/>
            <a:ext cx="17697450" cy="834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 rot="360000">
            <a:off x="-556460" y="5098699"/>
            <a:ext cx="9932399" cy="560693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accent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 rot="360000">
            <a:off x="-3967242" y="4077615"/>
            <a:ext cx="13828723" cy="376380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accent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 rot="360000">
            <a:off x="-3729422" y="3047114"/>
            <a:ext cx="11994331" cy="236333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accent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Virage 12"/>
          <p:cNvSpPr/>
          <p:nvPr/>
        </p:nvSpPr>
        <p:spPr>
          <a:xfrm rot="16569868" flipH="1">
            <a:off x="-1198913" y="4521685"/>
            <a:ext cx="1371571" cy="860982"/>
          </a:xfrm>
          <a:prstGeom prst="ben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9" name="Virage 18"/>
          <p:cNvSpPr/>
          <p:nvPr/>
        </p:nvSpPr>
        <p:spPr>
          <a:xfrm rot="287942" flipH="1">
            <a:off x="9144512" y="5216134"/>
            <a:ext cx="684335" cy="745344"/>
          </a:xfrm>
          <a:prstGeom prst="ben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 rot="20639624">
            <a:off x="8565287" y="5991133"/>
            <a:ext cx="1144879" cy="445747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Stockage</a:t>
            </a:r>
          </a:p>
          <a:p>
            <a:pPr algn="ctr"/>
            <a:r>
              <a:rPr lang="fr-FR" dirty="0" smtClean="0"/>
              <a:t>Planeurs</a:t>
            </a:r>
            <a:endParaRPr lang="fr-FR" dirty="0"/>
          </a:p>
        </p:txBody>
      </p:sp>
      <p:sp>
        <p:nvSpPr>
          <p:cNvPr id="21" name="Flèche droite 20"/>
          <p:cNvSpPr/>
          <p:nvPr/>
        </p:nvSpPr>
        <p:spPr>
          <a:xfrm rot="360000">
            <a:off x="1052505" y="5531029"/>
            <a:ext cx="1350360" cy="240982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0325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v.maillet\Desktop\Dossier MTO ATVV_Vincent\pic\A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76525" y="-196850"/>
            <a:ext cx="17697450" cy="834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 rot="360000">
            <a:off x="2799604" y="6135536"/>
            <a:ext cx="1564168" cy="61397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Stockage</a:t>
            </a:r>
          </a:p>
          <a:p>
            <a:pPr algn="ctr"/>
            <a:r>
              <a:rPr lang="fr-FR" dirty="0" smtClean="0"/>
              <a:t>Planeurs</a:t>
            </a:r>
            <a:endParaRPr lang="fr-FR" dirty="0"/>
          </a:p>
        </p:txBody>
      </p:sp>
      <p:sp>
        <p:nvSpPr>
          <p:cNvPr id="14" name="Flèche droite 13"/>
          <p:cNvSpPr/>
          <p:nvPr/>
        </p:nvSpPr>
        <p:spPr>
          <a:xfrm rot="16560000">
            <a:off x="2791413" y="5076335"/>
            <a:ext cx="1832101" cy="240982"/>
          </a:xfrm>
          <a:prstGeom prst="rightArrow">
            <a:avLst>
              <a:gd name="adj1" fmla="val 50000"/>
              <a:gd name="adj2" fmla="val 74036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5" name="Flèche droite 14"/>
          <p:cNvSpPr/>
          <p:nvPr/>
        </p:nvSpPr>
        <p:spPr>
          <a:xfrm rot="360000">
            <a:off x="3913257" y="4655188"/>
            <a:ext cx="7323773" cy="285474"/>
          </a:xfrm>
          <a:prstGeom prst="rightArrow">
            <a:avLst>
              <a:gd name="adj1" fmla="val 50000"/>
              <a:gd name="adj2" fmla="val 74036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7" name="Flèche droite 16"/>
          <p:cNvSpPr/>
          <p:nvPr/>
        </p:nvSpPr>
        <p:spPr>
          <a:xfrm rot="11160000">
            <a:off x="-539194" y="4031389"/>
            <a:ext cx="4153165" cy="243953"/>
          </a:xfrm>
          <a:prstGeom prst="rightArrow">
            <a:avLst>
              <a:gd name="adj1" fmla="val 50000"/>
              <a:gd name="adj2" fmla="val 74036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8" name="Flèche droite 17"/>
          <p:cNvSpPr/>
          <p:nvPr/>
        </p:nvSpPr>
        <p:spPr>
          <a:xfrm rot="1447669">
            <a:off x="10416165" y="5309746"/>
            <a:ext cx="1163913" cy="305105"/>
          </a:xfrm>
          <a:prstGeom prst="rightArrow">
            <a:avLst>
              <a:gd name="adj1" fmla="val 50000"/>
              <a:gd name="adj2" fmla="val 74036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8716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 7"/>
          <p:cNvGrpSpPr/>
          <p:nvPr/>
        </p:nvGrpSpPr>
        <p:grpSpPr>
          <a:xfrm>
            <a:off x="2110036" y="1052736"/>
            <a:ext cx="1080120" cy="1440160"/>
            <a:chOff x="2110036" y="1052736"/>
            <a:chExt cx="1080120" cy="1440160"/>
          </a:xfrm>
        </p:grpSpPr>
        <p:sp>
          <p:nvSpPr>
            <p:cNvPr id="4" name="Rectangle 3"/>
            <p:cNvSpPr/>
            <p:nvPr/>
          </p:nvSpPr>
          <p:spPr>
            <a:xfrm>
              <a:off x="2110036" y="1736812"/>
              <a:ext cx="1080120" cy="72008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Rectangle 4"/>
            <p:cNvSpPr/>
            <p:nvPr/>
          </p:nvSpPr>
          <p:spPr>
            <a:xfrm>
              <a:off x="2339752" y="1052736"/>
              <a:ext cx="72008" cy="144016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047699" y="1536694"/>
              <a:ext cx="45719" cy="47224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53755182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23</Words>
  <Application>Microsoft Office PowerPoint</Application>
  <PresentationFormat>Affichage à l'écran (4:3)</PresentationFormat>
  <Paragraphs>16</Paragraphs>
  <Slides>6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7" baseType="lpstr"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Vincent MAILLET</dc:creator>
  <cp:lastModifiedBy>v.maillet</cp:lastModifiedBy>
  <cp:revision>7</cp:revision>
  <dcterms:created xsi:type="dcterms:W3CDTF">2021-05-12T13:38:17Z</dcterms:created>
  <dcterms:modified xsi:type="dcterms:W3CDTF">2021-05-12T15:04:06Z</dcterms:modified>
</cp:coreProperties>
</file>

<file path=docProps/thumbnail.jpeg>
</file>